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</p:sldIdLst>
  <p:sldSz cx="7580376" cy="10705338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088136" y="838962"/>
            <a:ext cx="6169914" cy="90022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spcAft>
                <a:spcPts val="1470"/>
              </a:spcAft>
            </a:pPr>
            <a:r>
              <a:rPr lang="ru" sz="2700">
                <a:latin typeface="Times New Roman"/>
              </a:rPr>
              <a:t>Внимание!!! Коррупция!!</a:t>
            </a:r>
          </a:p>
          <a:p>
            <a:pPr algn="ctr" indent="0">
              <a:lnSpc>
                <a:spcPct val="109000"/>
              </a:lnSpc>
              <a:spcAft>
                <a:spcPts val="980"/>
              </a:spcAft>
            </a:pPr>
            <a:r>
              <a:rPr lang="ru" b="1" sz="1700">
                <a:latin typeface="Times New Roman"/>
              </a:rPr>
              <a:t>Информация о трудоустройстве на работу бывшего государственного или муниципального служащего</a:t>
            </a:r>
          </a:p>
          <a:p>
            <a:pPr algn="just" indent="444500">
              <a:lnSpc>
                <a:spcPct val="107000"/>
              </a:lnSpc>
              <a:spcAft>
                <a:spcPts val="980"/>
              </a:spcAft>
            </a:pPr>
            <a:r>
              <a:rPr lang="ru" sz="1700">
                <a:latin typeface="Times New Roman"/>
              </a:rPr>
              <a:t>Согласно части 4 статьи 12 Федерального закона от 25.12.2008 №273-Ф3 «О противодействии коррупции» и статьи 64.1 Трудового кодекса Российской Федерации на работодателя возложена обязанность при заключении трудового договора с гражданами, замещавшими ранее должности государственной или муниципальной службы в течение 2-х лет после их увольнения с государственной или муниципальной службы, в 10-дневный срок сообщать о заключении такого договора представителю нанимателя (работодателю) государственного или муниципального служащего по последнему месту его службы.</a:t>
            </a:r>
          </a:p>
          <a:p>
            <a:pPr algn="just" indent="444500">
              <a:lnSpc>
                <a:spcPct val="107000"/>
              </a:lnSpc>
              <a:spcAft>
                <a:spcPts val="980"/>
              </a:spcAft>
            </a:pPr>
            <a:r>
              <a:rPr lang="ru" sz="1700">
                <a:latin typeface="Times New Roman"/>
              </a:rPr>
              <a:t>За нарушение данного требования статьей 19.29 КоАП РФ для работодателя установлена административная ответственность. Нарушение выражается в неисполнении обязанности по направлению в десятидневный срок сообщения о заключении трудового или гражданско-правового договора с бывшим служащим по последнему месту его службы либо в несоблюдении требований к форме и содержанию сообщения.</a:t>
            </a:r>
          </a:p>
          <a:p>
            <a:pPr algn="just" indent="444500">
              <a:lnSpc>
                <a:spcPct val="107000"/>
              </a:lnSpc>
              <a:spcAft>
                <a:spcPts val="980"/>
              </a:spcAft>
            </a:pPr>
            <a:r>
              <a:rPr lang="ru" sz="1700">
                <a:latin typeface="Times New Roman"/>
              </a:rPr>
              <a:t>Сообщение (уведомление) подлежит направлению в государственный орган (орган местного самоуправления), в котором бывший служащий проходил государственную (муниципальную) служб в десятидневный срок, который начинает течь со дня, следующего за днем заключения трудового (гражданско-правового) договора.</a:t>
            </a:r>
          </a:p>
          <a:p>
            <a:pPr algn="just" indent="444500">
              <a:lnSpc>
                <a:spcPct val="105000"/>
              </a:lnSpc>
            </a:pPr>
            <a:r>
              <a:rPr lang="ru" sz="1700">
                <a:latin typeface="Times New Roman"/>
              </a:rPr>
              <a:t>Форма сообщения и требования к его содержанию определены постановлением Правительства Российской Федерации от 21.01.2015 № 29.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